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4" y="5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20b77d25e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20b77d25e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20b77d25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20b77d25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20b77d25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20b77d25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420c9fd2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420c9fd2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20b77d25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20b77d25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20b77d25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20b77d25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20c237c8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20c237c8e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ecosia.org/images?q=politician#id=6F4B05A243517646F1E33CCD0DF06CB9C05F870D%5C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q=construction+worker&amp;source=lnms&amp;tbm=isch&amp;sa=X&amp;ved=0ahUKEwiq-t239sXdAhURr1kKHT0iDnkQ_AUIDigB&amp;biw=1467&amp;bih=721#imgrc=td7zdye7mQT5F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40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Coach Gary Gaines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713200" cy="37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Bio</a:t>
            </a:r>
            <a:endParaRPr sz="130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Gary is 39 years old from Austin, Texas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Born and raised by a single mother, Janet, who is now 63 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Married for 10 years to his wife, Molly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Has one daughter named Jenny and one son named Mark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Head Football Coach for the Permian High School Panthers in Odessa, Texas for 8 years and counting</a:t>
            </a:r>
            <a:endParaRPr sz="13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3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6950" y="1152475"/>
            <a:ext cx="2320975" cy="34902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5650550" y="364550"/>
            <a:ext cx="3241800" cy="23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Interests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Watching football and studying the opposing high school teams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Cooking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Spending time with his wife and children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Taking trips to Austin to visit his mother Janet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Visiting his players regularly to make sure they are healthy and staying on task</a:t>
            </a:r>
            <a:endParaRPr sz="1300"/>
          </a:p>
        </p:txBody>
      </p:sp>
      <p:sp>
        <p:nvSpPr>
          <p:cNvPr id="58" name="Google Shape;58;p13"/>
          <p:cNvSpPr txBox="1"/>
          <p:nvPr/>
        </p:nvSpPr>
        <p:spPr>
          <a:xfrm>
            <a:off x="5650625" y="2709700"/>
            <a:ext cx="3241800" cy="21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Concerns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Communicating with over 50 high school athletes at once can be strenuous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Some of his players haven’t been on task and have been making poor weekend decisions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Coach Gaines needs a way to effectively keep his team on schedule, as well as let them know if there are any changes</a:t>
            </a:r>
            <a:endParaRPr sz="13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182875" y="150575"/>
            <a:ext cx="308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Robert D. Builder</a:t>
            </a:r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117725" y="2929675"/>
            <a:ext cx="2751300" cy="20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Bio:</a:t>
            </a:r>
            <a:endParaRPr sz="1400" b="1"/>
          </a:p>
          <a:p>
            <a:pPr marL="457200" lvl="0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Robert is 31 years old and lives in San Antonio, Texas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He has a wife, Samantha, and 1 child, Alex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Robert has been working in construction his whole life</a:t>
            </a:r>
            <a:endParaRPr sz="1400"/>
          </a:p>
        </p:txBody>
      </p:sp>
      <p:sp>
        <p:nvSpPr>
          <p:cNvPr id="85" name="Google Shape;85;p16"/>
          <p:cNvSpPr txBox="1"/>
          <p:nvPr/>
        </p:nvSpPr>
        <p:spPr>
          <a:xfrm>
            <a:off x="285250" y="956925"/>
            <a:ext cx="2751300" cy="17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713" y="796525"/>
            <a:ext cx="3214014" cy="214267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3561250" y="604550"/>
            <a:ext cx="5053800" cy="19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Working Life:</a:t>
            </a: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Robert did not go to college, instead he applied to a trade school to become a welder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Soon after getting his welding certifications, he got hired by a local construction company at the age of 23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Robert quickly rose through the ranks and was promoted to job site manager this past year, and got a healthy pay raise as well </a:t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3636825" y="2597725"/>
            <a:ext cx="2370900" cy="22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Likes:</a:t>
            </a: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Robert loves to take his family on fun trips on weekends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 enjoys visiting his old trade school buddies who live outside of Houston when he gets a chance  </a:t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6007725" y="2597725"/>
            <a:ext cx="3041700" cy="22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Concerns:</a:t>
            </a: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As the site manager, robert is responsible for the safety of all the workers on the job site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Judging by a recent string of severe thunderstorms in the area, he needs a way to quickly warn his employees if lightning has been spotted near by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95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Votefor Me 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74000" cy="18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rgbClr val="000000"/>
                </a:solidFill>
              </a:rPr>
              <a:t>Bio:</a:t>
            </a:r>
            <a:r>
              <a:rPr lang="en" sz="1400">
                <a:solidFill>
                  <a:srgbClr val="000000"/>
                </a:solidFill>
              </a:rPr>
              <a:t> 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Votefor is a 50 year old politician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He is engaged in a competitive political campaign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He has a large family at home to support </a:t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6400" y="445025"/>
            <a:ext cx="2942300" cy="30277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568650" y="2831900"/>
            <a:ext cx="4606200" cy="18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</a:rPr>
              <a:t>Concerns: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While on the campaign trail, Votefor is constantly having problems with miscommunication amongst his election team 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Votefor feels he is not in good enough contact with the voters 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He also feels he is not communicating or interacting with his family enough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7"/>
          <p:cNvSpPr txBox="1"/>
          <p:nvPr/>
        </p:nvSpPr>
        <p:spPr>
          <a:xfrm>
            <a:off x="4935125" y="3565175"/>
            <a:ext cx="4023600" cy="13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4"/>
              </a:rPr>
              <a:t>https://www.ecosia.org/images?q=politician#id=6F4B05A243517646F1E33CCD0DF06CB9C05F870D\</a:t>
            </a: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</a:rPr>
              <a:t>Interests: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Playing golf with prestigious people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Buy the newest, freshest suits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50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Jim Johnson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287100" y="975125"/>
            <a:ext cx="2506500" cy="39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Bio</a:t>
            </a:r>
            <a:endParaRPr sz="130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He is a 35 year old project manager 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Born as the oldest child to parents Martha and Jack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Has two younger brothers, Robert and Aidan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Born and raised in Washington D.C.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 Married to his better half, Barbara, for 12 years and counting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Has one daughter, Christina, age 9 </a:t>
            </a:r>
            <a:endParaRPr sz="13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4200" y="445025"/>
            <a:ext cx="2506500" cy="399472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5163200" y="660175"/>
            <a:ext cx="3862500" cy="22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Going to the movies with Barb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Taking his daughter to dance recitals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Playing golf with his coworkers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Watching the TV show Game of Thrones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Reading books on how to get rich quick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Betting too much money on sports games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5330725" y="2916625"/>
            <a:ext cx="3695100" cy="19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Concerns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His job is already hard as it is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But Jim is having more trouble keeping his team together, especially during projects with a short deadline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Needs to find a way to stay on top of his team so that they are all on the same page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274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Chad Castle </a:t>
            </a: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0" y="3077125"/>
            <a:ext cx="33075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Bio:</a:t>
            </a:r>
            <a:r>
              <a:rPr lang="en" sz="1400" b="1"/>
              <a:t> </a:t>
            </a:r>
            <a:endParaRPr sz="1400" b="1"/>
          </a:p>
          <a:p>
            <a:pPr marL="457200" lvl="0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He is 22 years old and is a senior in the JMU ISAT program 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He is from Hartford, Connecticut </a:t>
            </a: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He lives at home in the summer with his mother Jane and younger sister Lauren</a:t>
            </a: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6105275" y="1315550"/>
            <a:ext cx="1602600" cy="10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25" y="637875"/>
            <a:ext cx="1829438" cy="24392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2232725" y="637875"/>
            <a:ext cx="2964600" cy="26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Interests:</a:t>
            </a: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Chad loves football and watches every game he can, when he isn’t studying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Chad hopes to graduate from JMU in the spring and begin working in the renewable energy field, the topic of his capstone project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 also enjoys going to social events with his friends and teammates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3473900" y="3375775"/>
            <a:ext cx="5271600" cy="14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Concerns:</a:t>
            </a: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Chad is the captain of the JMU Club Football Team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With that comes a lot of responsibility for his teammates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Recently, he expressed concern that his teammates were getting a bit out of hand on the weekends, and he needed to find a way to communicate with them easily and effectively to make sure they get to practice on time </a:t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5457375" y="637850"/>
            <a:ext cx="3186900" cy="24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Dislikes:</a:t>
            </a:r>
            <a:endParaRPr b="1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Chad does not like when his teammates are not holding themselves accountable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 also does not like when he can’t find important messages in the team group chat when his teammates keep talking over each other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Lacrosse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95625" y="126575"/>
            <a:ext cx="1815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Cool Guy </a:t>
            </a:r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261575" y="3002500"/>
            <a:ext cx="5481900" cy="15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05" name="Google Shape;105;p18"/>
          <p:cNvSpPr txBox="1"/>
          <p:nvPr/>
        </p:nvSpPr>
        <p:spPr>
          <a:xfrm>
            <a:off x="5743475" y="3241350"/>
            <a:ext cx="3309600" cy="13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</a:rPr>
              <a:t>Interests: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Likes to play Lacrosse, but often forgets when tryouts are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Goes to music festivals, where he is constantly losing his friends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8100" y="126575"/>
            <a:ext cx="2934250" cy="293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311700" y="749350"/>
            <a:ext cx="4947300" cy="20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Bio: </a:t>
            </a:r>
            <a:endParaRPr b="1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/>
              <a:t>Cool is 23 years old and is a senior in the JMU ISAT program concentrating in environment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/>
              <a:t>He is engaged in several academic teams and group chats including a capstone project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/>
              <a:t>He is also a member of a fraternity and is constantly being barraged with group chat messages, some of them being important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</a:rPr>
              <a:t>Concerns:</a:t>
            </a:r>
            <a:endParaRPr b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Managing to stay on top of schoolwork, his capstone project, and fraternity life is difficult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/>
              <a:t>Using technology too much harshes his mellow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https://www.google.com/search?q=construction+worker&amp;source=lnms&amp;tbm=isch&amp;sa=X&amp;ved=0ahUKEwiq-t239sXdAhURr1kKHT0iDnkQ_AUIDigB&amp;biw=1467&amp;bih=721#imgrc=td7zdye7mQT5FM</a:t>
            </a:r>
            <a:r>
              <a:rPr lang="en"/>
              <a:t>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https://www.bing.co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0" advClick="0" advTm="50000"/>
    </mc:Choice>
    <mc:Fallback>
      <p:transition spd="slow" advClick="0" advTm="50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887</Words>
  <Application>Microsoft Office PowerPoint</Application>
  <PresentationFormat>On-screen Show (16:9)</PresentationFormat>
  <Paragraphs>96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Coach Gary Gaines</vt:lpstr>
      <vt:lpstr>Robert D. Builder</vt:lpstr>
      <vt:lpstr>Votefor Me </vt:lpstr>
      <vt:lpstr>Jim Johnson</vt:lpstr>
      <vt:lpstr>Chad Castle </vt:lpstr>
      <vt:lpstr>Cool Guy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Coach Gary Gaines</dc:title>
  <dc:creator>Frautschi, Kevin Springer - frautsks</dc:creator>
  <cp:lastModifiedBy>Frautschi, Kevin Springer - frautsks</cp:lastModifiedBy>
  <cp:revision>3</cp:revision>
  <dcterms:modified xsi:type="dcterms:W3CDTF">2018-09-19T13:04:04Z</dcterms:modified>
</cp:coreProperties>
</file>